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A7B71-BFE6-4399-9B43-BC15A3D3AA7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59FAB-A717-4F54-987D-75DE9D4C5A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 descr="C:\Users\Administrator\AppData\Local\Temp\HZ$D.567.2573\新文档 2017-04-07_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242" y="0"/>
            <a:ext cx="549951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C:\Users\Administrator\AppData\Local\Temp\HZ$D.567.2587\新文档 2017-04-07_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2631" y="0"/>
            <a:ext cx="55987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 descr="C:\Users\Administrator\AppData\Local\Temp\HZ$D.567.2588\新文档 2017-04-07_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6207" y="0"/>
            <a:ext cx="551158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C:\Users\Administrator\AppData\Local\Temp\HZ$D.567.2589\新文档 2017-04-07_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828" y="0"/>
            <a:ext cx="503834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C:\Users\Administrator\AppData\Local\Temp\HZ$D.567.2590\新文档 2017-04-07_4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0031" y="0"/>
            <a:ext cx="56239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 descr="C:\Users\Administrator\AppData\Local\Temp\HZ$D.567.2591\新文档 2017-04-07_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5608" y="0"/>
            <a:ext cx="529278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 descr="C:\Users\Administrator\AppData\Local\Temp\HZ$D.567.2592\新文档 2017-04-07_4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727" y="0"/>
            <a:ext cx="567254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 descr="C:\Users\Administrator\AppData\Local\Temp\HZ$D.567.2593\新文档 2017-04-07_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8855" y="0"/>
            <a:ext cx="534629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 descr="C:\Users\Administrator\AppData\Local\Temp\HZ$D.567.2594\新文档 2017-04-07_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9779" y="0"/>
            <a:ext cx="536444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 descr="C:\Users\Administrator\AppData\Local\Temp\HZ$D.567.2595\新文档 2017-04-07_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6881" y="0"/>
            <a:ext cx="551023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 descr="C:\Users\Administrator\AppData\Local\Temp\HZ$D.567.2609\新文档 2017-04-07_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6577" y="0"/>
            <a:ext cx="597084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Administrator\AppData\Local\Temp\HZ$D.567.2574\新文档 2017-04-07_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005" y="0"/>
            <a:ext cx="546798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 descr="C:\Users\Administrator\AppData\Local\Temp\HZ$D.567.2597\新文档 2017-04-07_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6577" y="0"/>
            <a:ext cx="5970846" cy="6858000"/>
          </a:xfrm>
          <a:prstGeom prst="rect">
            <a:avLst/>
          </a:prstGeom>
          <a:noFill/>
        </p:spPr>
      </p:pic>
      <p:pic>
        <p:nvPicPr>
          <p:cNvPr id="21507" name="Picture 3" descr="C:\Users\Administrator\AppData\Local\Temp\HZ$D.567.2598\新文档 2017-04-07_4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9426" y="0"/>
            <a:ext cx="570514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 descr="C:\Users\Administrator\AppData\Local\Temp\HZ$D.567.2599\新文档 2017-04-07_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6233" y="0"/>
            <a:ext cx="557153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 descr="C:\Users\Administrator\AppData\Local\Temp\HZ$D.567.2600\新文档 2017-04-07_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554" y="0"/>
            <a:ext cx="538089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 descr="C:\Users\Administrator\AppData\Local\Temp\HZ$D.567.2601\新文档 2017-04-07_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2224" y="0"/>
            <a:ext cx="555955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 descr="C:\Users\Administrator\AppData\Local\Temp\HZ$D.567.2602\新文档 2017-04-07_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259" y="0"/>
            <a:ext cx="564548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 descr="C:\Users\Administrator\AppData\Local\Temp\HZ$D.567.2603\新文档 2017-04-07_5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3207" y="0"/>
            <a:ext cx="563758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 descr="C:\Users\Administrator\AppData\Local\Temp\HZ$D.567.2604\新文档 2017-04-07_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0287" y="0"/>
            <a:ext cx="568342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 descr="C:\Users\Administrator\AppData\Local\Temp\HZ$D.567.2605\新文档 2017-04-07_5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3311" y="0"/>
            <a:ext cx="52373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 descr="C:\Users\Administrator\AppData\Local\Temp\HZ$D.567.2606\新文档 2017-04-07_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8852" y="0"/>
            <a:ext cx="690629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C:\Users\Administrator\AppData\Local\Temp\HZ$D.567.2579\新文档 2017-04-07_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2498" y="0"/>
            <a:ext cx="541900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C:\Users\Administrator\AppData\Local\Temp\HZ$D.567.2580\新文档 2017-04-07_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6997" y="0"/>
            <a:ext cx="533000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C:\Users\Administrator\AppData\Local\Temp\HZ$D.567.2581\新文档 2017-04-07_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2959" y="0"/>
            <a:ext cx="565808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 descr="C:\Users\Administrator\AppData\Local\Temp\HZ$D.567.2582\新文档 2017-04-07_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8180" y="0"/>
            <a:ext cx="540763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C:\Users\Administrator\AppData\Local\Temp\HZ$D.567.2583\新文档 2017-04-07_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6096" y="0"/>
            <a:ext cx="539180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 descr="C:\Users\Administrator\AppData\Local\Temp\HZ$D.567.2584\新文档 2017-04-07_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9070" y="0"/>
            <a:ext cx="534586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C:\Users\Administrator\AppData\Local\Temp\HZ$D.567.2585\新文档 2017-04-07_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5916" y="0"/>
            <a:ext cx="539216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全屏显示(4:3)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Company>XiTongTianDi.Com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XiTongTianDi</dc:creator>
  <cp:lastModifiedBy>XiTongTianDi</cp:lastModifiedBy>
  <cp:revision>3</cp:revision>
  <dcterms:created xsi:type="dcterms:W3CDTF">2017-04-07T08:25:47Z</dcterms:created>
  <dcterms:modified xsi:type="dcterms:W3CDTF">2017-04-07T09:18:52Z</dcterms:modified>
</cp:coreProperties>
</file>